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82" r:id="rId2"/>
    <p:sldId id="274" r:id="rId3"/>
    <p:sldId id="275" r:id="rId4"/>
    <p:sldId id="283" r:id="rId5"/>
    <p:sldId id="276" r:id="rId6"/>
    <p:sldId id="277" r:id="rId7"/>
    <p:sldId id="278" r:id="rId8"/>
    <p:sldId id="279" r:id="rId9"/>
    <p:sldId id="281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11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mémorise la suite des nombres de 1 à 100.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lis et j’utilise le tableau des nombres.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E7A40-B7E4-8E79-21B1-BDEC4FFE4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386C9-7349-867B-2574-BFED12E62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le calcul avec le tableau.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B0EC0B86-F2E3-D9BD-59E2-E779F7930B6D}"/>
              </a:ext>
            </a:extLst>
          </p:cNvPr>
          <p:cNvGraphicFramePr>
            <a:graphicFrameLocks noGrp="1"/>
          </p:cNvGraphicFramePr>
          <p:nvPr/>
        </p:nvGraphicFramePr>
        <p:xfrm>
          <a:off x="2654868" y="2452521"/>
          <a:ext cx="3994070" cy="4251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407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3" name="Organigramme : Connecteur 2">
            <a:extLst>
              <a:ext uri="{FF2B5EF4-FFF2-40B4-BE49-F238E27FC236}">
                <a16:creationId xmlns:a16="http://schemas.microsoft.com/office/drawing/2014/main" id="{72A7B08B-FF54-F227-43F7-3DF8ECABD04E}"/>
              </a:ext>
            </a:extLst>
          </p:cNvPr>
          <p:cNvSpPr/>
          <p:nvPr/>
        </p:nvSpPr>
        <p:spPr>
          <a:xfrm>
            <a:off x="1375229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89941BEB-36FE-B764-77AD-50107507B25A}"/>
              </a:ext>
            </a:extLst>
          </p:cNvPr>
          <p:cNvSpPr/>
          <p:nvPr/>
        </p:nvSpPr>
        <p:spPr>
          <a:xfrm>
            <a:off x="2518229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6" name="Flèche : en arc 5">
            <a:extLst>
              <a:ext uri="{FF2B5EF4-FFF2-40B4-BE49-F238E27FC236}">
                <a16:creationId xmlns:a16="http://schemas.microsoft.com/office/drawing/2014/main" id="{B3D9BD05-9BB4-94F2-A49F-F7FF7C1232AC}"/>
              </a:ext>
            </a:extLst>
          </p:cNvPr>
          <p:cNvSpPr/>
          <p:nvPr/>
        </p:nvSpPr>
        <p:spPr>
          <a:xfrm>
            <a:off x="1658861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44F78667-43F5-12DF-44D9-327F0E2256E9}"/>
              </a:ext>
            </a:extLst>
          </p:cNvPr>
          <p:cNvSpPr/>
          <p:nvPr/>
        </p:nvSpPr>
        <p:spPr>
          <a:xfrm>
            <a:off x="2010227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+10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DC0F49FA-32F6-DE4F-7110-4086D7A0E2F7}"/>
              </a:ext>
            </a:extLst>
          </p:cNvPr>
          <p:cNvSpPr/>
          <p:nvPr/>
        </p:nvSpPr>
        <p:spPr>
          <a:xfrm>
            <a:off x="3628432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0" name="Flèche : en arc 9">
            <a:extLst>
              <a:ext uri="{FF2B5EF4-FFF2-40B4-BE49-F238E27FC236}">
                <a16:creationId xmlns:a16="http://schemas.microsoft.com/office/drawing/2014/main" id="{F5B2A28C-73D1-EB49-0F47-1CF1452E23FB}"/>
              </a:ext>
            </a:extLst>
          </p:cNvPr>
          <p:cNvSpPr/>
          <p:nvPr/>
        </p:nvSpPr>
        <p:spPr>
          <a:xfrm>
            <a:off x="2769064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C2294E75-8F7C-6EE0-C761-FF9C541490BB}"/>
              </a:ext>
            </a:extLst>
          </p:cNvPr>
          <p:cNvSpPr/>
          <p:nvPr/>
        </p:nvSpPr>
        <p:spPr>
          <a:xfrm>
            <a:off x="3120430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− 1</a:t>
            </a: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9BFA10EA-B087-3F40-1C10-91DCAD770516}"/>
              </a:ext>
            </a:extLst>
          </p:cNvPr>
          <p:cNvSpPr/>
          <p:nvPr/>
        </p:nvSpPr>
        <p:spPr>
          <a:xfrm>
            <a:off x="4738635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3" name="Flèche : en arc 12">
            <a:extLst>
              <a:ext uri="{FF2B5EF4-FFF2-40B4-BE49-F238E27FC236}">
                <a16:creationId xmlns:a16="http://schemas.microsoft.com/office/drawing/2014/main" id="{5EED8881-A19E-70AF-C009-57FC137C8CA5}"/>
              </a:ext>
            </a:extLst>
          </p:cNvPr>
          <p:cNvSpPr/>
          <p:nvPr/>
        </p:nvSpPr>
        <p:spPr>
          <a:xfrm>
            <a:off x="3879267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Organigramme : Connecteur 13">
            <a:extLst>
              <a:ext uri="{FF2B5EF4-FFF2-40B4-BE49-F238E27FC236}">
                <a16:creationId xmlns:a16="http://schemas.microsoft.com/office/drawing/2014/main" id="{A0435580-01C1-E5EF-A36E-F480A5006CFF}"/>
              </a:ext>
            </a:extLst>
          </p:cNvPr>
          <p:cNvSpPr/>
          <p:nvPr/>
        </p:nvSpPr>
        <p:spPr>
          <a:xfrm>
            <a:off x="4230633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− 1</a:t>
            </a:r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6A2FE5C5-B42D-38EB-B425-6E4579C40BC6}"/>
              </a:ext>
            </a:extLst>
          </p:cNvPr>
          <p:cNvSpPr/>
          <p:nvPr/>
        </p:nvSpPr>
        <p:spPr>
          <a:xfrm>
            <a:off x="5848838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6" name="Flèche : en arc 15">
            <a:extLst>
              <a:ext uri="{FF2B5EF4-FFF2-40B4-BE49-F238E27FC236}">
                <a16:creationId xmlns:a16="http://schemas.microsoft.com/office/drawing/2014/main" id="{8E147A8C-697C-5E27-526C-DC301C73D33D}"/>
              </a:ext>
            </a:extLst>
          </p:cNvPr>
          <p:cNvSpPr/>
          <p:nvPr/>
        </p:nvSpPr>
        <p:spPr>
          <a:xfrm>
            <a:off x="4989470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Organigramme : Connecteur 16">
            <a:extLst>
              <a:ext uri="{FF2B5EF4-FFF2-40B4-BE49-F238E27FC236}">
                <a16:creationId xmlns:a16="http://schemas.microsoft.com/office/drawing/2014/main" id="{CEBC3F85-AF94-E07A-92B4-60E24BCDBCE9}"/>
              </a:ext>
            </a:extLst>
          </p:cNvPr>
          <p:cNvSpPr/>
          <p:nvPr/>
        </p:nvSpPr>
        <p:spPr>
          <a:xfrm>
            <a:off x="5340836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+20</a:t>
            </a:r>
          </a:p>
        </p:txBody>
      </p: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63EA815E-C847-2DA8-7365-E1C644751F66}"/>
              </a:ext>
            </a:extLst>
          </p:cNvPr>
          <p:cNvSpPr/>
          <p:nvPr/>
        </p:nvSpPr>
        <p:spPr>
          <a:xfrm>
            <a:off x="6959041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9" name="Flèche : en arc 18">
            <a:extLst>
              <a:ext uri="{FF2B5EF4-FFF2-40B4-BE49-F238E27FC236}">
                <a16:creationId xmlns:a16="http://schemas.microsoft.com/office/drawing/2014/main" id="{A315298D-B9B0-813A-D934-DB1E18E97011}"/>
              </a:ext>
            </a:extLst>
          </p:cNvPr>
          <p:cNvSpPr/>
          <p:nvPr/>
        </p:nvSpPr>
        <p:spPr>
          <a:xfrm>
            <a:off x="6099673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B108D21-682A-C90C-E35F-BAB9D21AB5D6}"/>
              </a:ext>
            </a:extLst>
          </p:cNvPr>
          <p:cNvSpPr/>
          <p:nvPr/>
        </p:nvSpPr>
        <p:spPr>
          <a:xfrm>
            <a:off x="6451039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</a:t>
            </a: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484B0F5B-E686-6E1B-7318-B3FEB41B231B}"/>
              </a:ext>
            </a:extLst>
          </p:cNvPr>
          <p:cNvSpPr/>
          <p:nvPr/>
        </p:nvSpPr>
        <p:spPr>
          <a:xfrm>
            <a:off x="2518229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16</a:t>
            </a:r>
          </a:p>
        </p:txBody>
      </p:sp>
      <p:sp>
        <p:nvSpPr>
          <p:cNvPr id="22" name="Organigramme : Connecteur 21">
            <a:extLst>
              <a:ext uri="{FF2B5EF4-FFF2-40B4-BE49-F238E27FC236}">
                <a16:creationId xmlns:a16="http://schemas.microsoft.com/office/drawing/2014/main" id="{401FD75A-FF7E-0F13-6397-8F897DC3F232}"/>
              </a:ext>
            </a:extLst>
          </p:cNvPr>
          <p:cNvSpPr/>
          <p:nvPr/>
        </p:nvSpPr>
        <p:spPr>
          <a:xfrm>
            <a:off x="3635549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15</a:t>
            </a:r>
          </a:p>
        </p:txBody>
      </p:sp>
      <p:sp>
        <p:nvSpPr>
          <p:cNvPr id="23" name="Organigramme : Connecteur 22">
            <a:extLst>
              <a:ext uri="{FF2B5EF4-FFF2-40B4-BE49-F238E27FC236}">
                <a16:creationId xmlns:a16="http://schemas.microsoft.com/office/drawing/2014/main" id="{AD0C76C5-F4C0-F7A9-BECC-B4B89F3E925F}"/>
              </a:ext>
            </a:extLst>
          </p:cNvPr>
          <p:cNvSpPr/>
          <p:nvPr/>
        </p:nvSpPr>
        <p:spPr>
          <a:xfrm>
            <a:off x="4742593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14</a:t>
            </a:r>
          </a:p>
        </p:txBody>
      </p:sp>
      <p:sp>
        <p:nvSpPr>
          <p:cNvPr id="24" name="Organigramme : Connecteur 23">
            <a:extLst>
              <a:ext uri="{FF2B5EF4-FFF2-40B4-BE49-F238E27FC236}">
                <a16:creationId xmlns:a16="http://schemas.microsoft.com/office/drawing/2014/main" id="{52F07754-FF02-92F1-C051-EB71848CB987}"/>
              </a:ext>
            </a:extLst>
          </p:cNvPr>
          <p:cNvSpPr/>
          <p:nvPr/>
        </p:nvSpPr>
        <p:spPr>
          <a:xfrm>
            <a:off x="5848838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34</a:t>
            </a:r>
          </a:p>
        </p:txBody>
      </p:sp>
      <p:sp>
        <p:nvSpPr>
          <p:cNvPr id="25" name="Organigramme : Connecteur 24">
            <a:extLst>
              <a:ext uri="{FF2B5EF4-FFF2-40B4-BE49-F238E27FC236}">
                <a16:creationId xmlns:a16="http://schemas.microsoft.com/office/drawing/2014/main" id="{D739782F-F447-46E9-1539-F1E641FFFA4A}"/>
              </a:ext>
            </a:extLst>
          </p:cNvPr>
          <p:cNvSpPr/>
          <p:nvPr/>
        </p:nvSpPr>
        <p:spPr>
          <a:xfrm>
            <a:off x="6957796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36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A5382FC7-5421-CD0B-40FC-63BCB2CA0837}"/>
              </a:ext>
            </a:extLst>
          </p:cNvPr>
          <p:cNvSpPr/>
          <p:nvPr/>
        </p:nvSpPr>
        <p:spPr>
          <a:xfrm>
            <a:off x="5059680" y="2507809"/>
            <a:ext cx="381000" cy="3505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3495EFF-FF93-A506-7A6F-1D533B232FFA}"/>
              </a:ext>
            </a:extLst>
          </p:cNvPr>
          <p:cNvSpPr/>
          <p:nvPr/>
        </p:nvSpPr>
        <p:spPr>
          <a:xfrm>
            <a:off x="5059680" y="2917314"/>
            <a:ext cx="381000" cy="3505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E0B2A8F9-8698-96D2-DA75-E4788FD44D54}"/>
              </a:ext>
            </a:extLst>
          </p:cNvPr>
          <p:cNvSpPr/>
          <p:nvPr/>
        </p:nvSpPr>
        <p:spPr>
          <a:xfrm>
            <a:off x="4662435" y="2917314"/>
            <a:ext cx="381000" cy="3505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47502D5-7991-F850-4919-A72EF09BE226}"/>
              </a:ext>
            </a:extLst>
          </p:cNvPr>
          <p:cNvSpPr/>
          <p:nvPr/>
        </p:nvSpPr>
        <p:spPr>
          <a:xfrm>
            <a:off x="4265190" y="2917314"/>
            <a:ext cx="381000" cy="3505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6EC67413-2F95-ACAC-5A03-727DF93EF497}"/>
              </a:ext>
            </a:extLst>
          </p:cNvPr>
          <p:cNvSpPr/>
          <p:nvPr/>
        </p:nvSpPr>
        <p:spPr>
          <a:xfrm>
            <a:off x="4265190" y="3771044"/>
            <a:ext cx="381000" cy="3505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E031B23-6A5C-3849-1D0D-4E48F5E9A058}"/>
              </a:ext>
            </a:extLst>
          </p:cNvPr>
          <p:cNvSpPr/>
          <p:nvPr/>
        </p:nvSpPr>
        <p:spPr>
          <a:xfrm>
            <a:off x="5043435" y="3778709"/>
            <a:ext cx="381000" cy="3505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2CBC2C9-A037-B68E-4BCA-A60F687CDBBD}"/>
              </a:ext>
            </a:extLst>
          </p:cNvPr>
          <p:cNvSpPr txBox="1"/>
          <p:nvPr/>
        </p:nvSpPr>
        <p:spPr>
          <a:xfrm>
            <a:off x="8154434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04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4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8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TABLEAU DES NOMBRES.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889669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8DB06EF-79B4-93A8-9B5E-BC97453123FF}"/>
              </a:ext>
            </a:extLst>
          </p:cNvPr>
          <p:cNvSpPr/>
          <p:nvPr/>
        </p:nvSpPr>
        <p:spPr>
          <a:xfrm>
            <a:off x="1482272" y="3651662"/>
            <a:ext cx="5933704" cy="5858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65CA3D1-9253-33D3-ACAC-CD832EC98A10}"/>
              </a:ext>
            </a:extLst>
          </p:cNvPr>
          <p:cNvSpPr/>
          <p:nvPr/>
        </p:nvSpPr>
        <p:spPr>
          <a:xfrm rot="5400000">
            <a:off x="2063833" y="3408216"/>
            <a:ext cx="5458691" cy="5858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TABLEAU DES NOMBRES.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128633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B16D781-8FDF-C1E2-820F-ABB46AFB7626}"/>
              </a:ext>
            </a:extLst>
          </p:cNvPr>
          <p:cNvSpPr/>
          <p:nvPr/>
        </p:nvSpPr>
        <p:spPr>
          <a:xfrm>
            <a:off x="3326906" y="4235532"/>
            <a:ext cx="620887" cy="52647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047E8C52-5293-BBE4-8E06-D6B15D45539C}"/>
              </a:ext>
            </a:extLst>
          </p:cNvPr>
          <p:cNvSpPr/>
          <p:nvPr/>
        </p:nvSpPr>
        <p:spPr>
          <a:xfrm>
            <a:off x="3867396" y="4421579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4472E393-0F6A-865B-D661-5C7B16EC279D}"/>
              </a:ext>
            </a:extLst>
          </p:cNvPr>
          <p:cNvSpPr/>
          <p:nvPr/>
        </p:nvSpPr>
        <p:spPr>
          <a:xfrm rot="10800000">
            <a:off x="3181671" y="4421579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4C42768-86F1-212C-10A4-4E2D138C73CF}"/>
              </a:ext>
            </a:extLst>
          </p:cNvPr>
          <p:cNvSpPr/>
          <p:nvPr/>
        </p:nvSpPr>
        <p:spPr>
          <a:xfrm>
            <a:off x="6197684" y="3194462"/>
            <a:ext cx="620887" cy="52647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1F33CD0F-68B3-EFDB-30FC-5A3E9A4BC87F}"/>
              </a:ext>
            </a:extLst>
          </p:cNvPr>
          <p:cNvSpPr/>
          <p:nvPr/>
        </p:nvSpPr>
        <p:spPr>
          <a:xfrm rot="5400000">
            <a:off x="6366112" y="3669475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F7D189B8-7775-7979-327E-FED695989AB3}"/>
              </a:ext>
            </a:extLst>
          </p:cNvPr>
          <p:cNvSpPr/>
          <p:nvPr/>
        </p:nvSpPr>
        <p:spPr>
          <a:xfrm rot="16200000">
            <a:off x="6366113" y="3105396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E9CC6E3-F580-08C1-27DF-C49F2ED36085}"/>
              </a:ext>
            </a:extLst>
          </p:cNvPr>
          <p:cNvSpPr txBox="1"/>
          <p:nvPr/>
        </p:nvSpPr>
        <p:spPr>
          <a:xfrm>
            <a:off x="3867396" y="4122901"/>
            <a:ext cx="45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+1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E2A3DF3-42F6-EF61-36FC-68569F4737F2}"/>
              </a:ext>
            </a:extLst>
          </p:cNvPr>
          <p:cNvSpPr txBox="1"/>
          <p:nvPr/>
        </p:nvSpPr>
        <p:spPr>
          <a:xfrm>
            <a:off x="3026477" y="4112302"/>
            <a:ext cx="45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-1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140AC23-DB58-444A-DB79-F13937BEEDFF}"/>
              </a:ext>
            </a:extLst>
          </p:cNvPr>
          <p:cNvSpPr txBox="1"/>
          <p:nvPr/>
        </p:nvSpPr>
        <p:spPr>
          <a:xfrm>
            <a:off x="6478929" y="3641765"/>
            <a:ext cx="53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+10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F31D85D-0EC2-7317-28CE-D85D7CB58261}"/>
              </a:ext>
            </a:extLst>
          </p:cNvPr>
          <p:cNvSpPr txBox="1"/>
          <p:nvPr/>
        </p:nvSpPr>
        <p:spPr>
          <a:xfrm>
            <a:off x="6478929" y="2898361"/>
            <a:ext cx="53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369852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577054D-FC53-29C4-790C-4508503A4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78" y="1514208"/>
            <a:ext cx="7649643" cy="382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701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sur l’ardoise les nombres cachés.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/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4C42768-86F1-212C-10A4-4E2D138C73CF}"/>
              </a:ext>
            </a:extLst>
          </p:cNvPr>
          <p:cNvSpPr/>
          <p:nvPr/>
        </p:nvSpPr>
        <p:spPr>
          <a:xfrm>
            <a:off x="2745923" y="3186543"/>
            <a:ext cx="2328799" cy="52647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3D062A7-6BCE-D5B6-DBEE-A279A1DEEED9}"/>
              </a:ext>
            </a:extLst>
          </p:cNvPr>
          <p:cNvSpPr txBox="1"/>
          <p:nvPr/>
        </p:nvSpPr>
        <p:spPr>
          <a:xfrm>
            <a:off x="8154434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98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266461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42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43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44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45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4C42768-86F1-212C-10A4-4E2D138C73CF}"/>
              </a:ext>
            </a:extLst>
          </p:cNvPr>
          <p:cNvSpPr/>
          <p:nvPr/>
        </p:nvSpPr>
        <p:spPr>
          <a:xfrm>
            <a:off x="2753840" y="3165763"/>
            <a:ext cx="2328799" cy="52647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6AFAC8B-91D5-E441-ABFD-78C6B9FE0C86}"/>
              </a:ext>
            </a:extLst>
          </p:cNvPr>
          <p:cNvSpPr txBox="1"/>
          <p:nvPr/>
        </p:nvSpPr>
        <p:spPr>
          <a:xfrm>
            <a:off x="8154434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20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sur l’ardoise les nombres cachés.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/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4C42768-86F1-212C-10A4-4E2D138C73CF}"/>
              </a:ext>
            </a:extLst>
          </p:cNvPr>
          <p:cNvSpPr/>
          <p:nvPr/>
        </p:nvSpPr>
        <p:spPr>
          <a:xfrm rot="5400000">
            <a:off x="4888739" y="4996850"/>
            <a:ext cx="2064942" cy="52647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157683D-C315-F969-7A72-F6DFA279D96F}"/>
              </a:ext>
            </a:extLst>
          </p:cNvPr>
          <p:cNvSpPr txBox="1"/>
          <p:nvPr/>
        </p:nvSpPr>
        <p:spPr>
          <a:xfrm>
            <a:off x="8154434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7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21961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42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43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44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45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87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rgbClr val="C00000"/>
                          </a:solidFill>
                          <a:effectLst/>
                        </a:rPr>
                        <a:t>97</a:t>
                      </a:r>
                      <a:endParaRPr lang="fr-FR" sz="1700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9649C5E8-1FE6-F2BC-2E49-E09B9289B96C}"/>
              </a:ext>
            </a:extLst>
          </p:cNvPr>
          <p:cNvSpPr/>
          <p:nvPr/>
        </p:nvSpPr>
        <p:spPr>
          <a:xfrm rot="5400000">
            <a:off x="4888739" y="4996850"/>
            <a:ext cx="2064942" cy="526473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2CF1BC4-069C-6270-59E4-150FBDF21D95}"/>
              </a:ext>
            </a:extLst>
          </p:cNvPr>
          <p:cNvSpPr txBox="1"/>
          <p:nvPr/>
        </p:nvSpPr>
        <p:spPr>
          <a:xfrm>
            <a:off x="8154434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62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 le calcul avec le tableau. 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295706"/>
              </p:ext>
            </p:extLst>
          </p:nvPr>
        </p:nvGraphicFramePr>
        <p:xfrm>
          <a:off x="2654868" y="2452521"/>
          <a:ext cx="3994070" cy="4251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407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399407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4251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4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0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4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3" name="Organigramme : Connecteur 2">
            <a:extLst>
              <a:ext uri="{FF2B5EF4-FFF2-40B4-BE49-F238E27FC236}">
                <a16:creationId xmlns:a16="http://schemas.microsoft.com/office/drawing/2014/main" id="{7304BF92-7992-C8AD-18B9-3AF0BCC7F1A8}"/>
              </a:ext>
            </a:extLst>
          </p:cNvPr>
          <p:cNvSpPr/>
          <p:nvPr/>
        </p:nvSpPr>
        <p:spPr>
          <a:xfrm>
            <a:off x="1375229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4" name="Organigramme : Connecteur 3">
            <a:extLst>
              <a:ext uri="{FF2B5EF4-FFF2-40B4-BE49-F238E27FC236}">
                <a16:creationId xmlns:a16="http://schemas.microsoft.com/office/drawing/2014/main" id="{6C54B798-668E-39FF-BE10-562DF11EDC6B}"/>
              </a:ext>
            </a:extLst>
          </p:cNvPr>
          <p:cNvSpPr/>
          <p:nvPr/>
        </p:nvSpPr>
        <p:spPr>
          <a:xfrm>
            <a:off x="2518229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6" name="Flèche : en arc 5">
            <a:extLst>
              <a:ext uri="{FF2B5EF4-FFF2-40B4-BE49-F238E27FC236}">
                <a16:creationId xmlns:a16="http://schemas.microsoft.com/office/drawing/2014/main" id="{C3B0CA4D-4BB9-A58B-E017-E80E6283696B}"/>
              </a:ext>
            </a:extLst>
          </p:cNvPr>
          <p:cNvSpPr/>
          <p:nvPr/>
        </p:nvSpPr>
        <p:spPr>
          <a:xfrm>
            <a:off x="1658861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D3EEA0A9-75B2-241B-D655-E7B981DB465E}"/>
              </a:ext>
            </a:extLst>
          </p:cNvPr>
          <p:cNvSpPr/>
          <p:nvPr/>
        </p:nvSpPr>
        <p:spPr>
          <a:xfrm>
            <a:off x="2010227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+10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8B5324D9-C851-0E00-E43B-46E9C51B11FC}"/>
              </a:ext>
            </a:extLst>
          </p:cNvPr>
          <p:cNvSpPr/>
          <p:nvPr/>
        </p:nvSpPr>
        <p:spPr>
          <a:xfrm>
            <a:off x="3628432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0" name="Flèche : en arc 9">
            <a:extLst>
              <a:ext uri="{FF2B5EF4-FFF2-40B4-BE49-F238E27FC236}">
                <a16:creationId xmlns:a16="http://schemas.microsoft.com/office/drawing/2014/main" id="{17AD9C5D-14D5-48A4-D6F0-236AD668F072}"/>
              </a:ext>
            </a:extLst>
          </p:cNvPr>
          <p:cNvSpPr/>
          <p:nvPr/>
        </p:nvSpPr>
        <p:spPr>
          <a:xfrm>
            <a:off x="2769064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D2CD3D51-7D7C-0916-A0A2-9E3E1D8C5563}"/>
              </a:ext>
            </a:extLst>
          </p:cNvPr>
          <p:cNvSpPr/>
          <p:nvPr/>
        </p:nvSpPr>
        <p:spPr>
          <a:xfrm>
            <a:off x="3120430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− 1</a:t>
            </a: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748A1C9E-514D-C93B-B89D-65BEA086C7F2}"/>
              </a:ext>
            </a:extLst>
          </p:cNvPr>
          <p:cNvSpPr/>
          <p:nvPr/>
        </p:nvSpPr>
        <p:spPr>
          <a:xfrm>
            <a:off x="4738635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3" name="Flèche : en arc 12">
            <a:extLst>
              <a:ext uri="{FF2B5EF4-FFF2-40B4-BE49-F238E27FC236}">
                <a16:creationId xmlns:a16="http://schemas.microsoft.com/office/drawing/2014/main" id="{C88D8510-76B5-C5E3-7D53-6621F413A765}"/>
              </a:ext>
            </a:extLst>
          </p:cNvPr>
          <p:cNvSpPr/>
          <p:nvPr/>
        </p:nvSpPr>
        <p:spPr>
          <a:xfrm>
            <a:off x="3879267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Organigramme : Connecteur 13">
            <a:extLst>
              <a:ext uri="{FF2B5EF4-FFF2-40B4-BE49-F238E27FC236}">
                <a16:creationId xmlns:a16="http://schemas.microsoft.com/office/drawing/2014/main" id="{65134E17-8381-36E3-A047-8E9A31C7CC93}"/>
              </a:ext>
            </a:extLst>
          </p:cNvPr>
          <p:cNvSpPr/>
          <p:nvPr/>
        </p:nvSpPr>
        <p:spPr>
          <a:xfrm>
            <a:off x="4230633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− 1</a:t>
            </a:r>
          </a:p>
        </p:txBody>
      </p:sp>
      <p:sp>
        <p:nvSpPr>
          <p:cNvPr id="15" name="Organigramme : Connecteur 14">
            <a:extLst>
              <a:ext uri="{FF2B5EF4-FFF2-40B4-BE49-F238E27FC236}">
                <a16:creationId xmlns:a16="http://schemas.microsoft.com/office/drawing/2014/main" id="{B6B86655-E457-EDDC-CC24-9EEE8FB5795F}"/>
              </a:ext>
            </a:extLst>
          </p:cNvPr>
          <p:cNvSpPr/>
          <p:nvPr/>
        </p:nvSpPr>
        <p:spPr>
          <a:xfrm>
            <a:off x="5848838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6" name="Flèche : en arc 15">
            <a:extLst>
              <a:ext uri="{FF2B5EF4-FFF2-40B4-BE49-F238E27FC236}">
                <a16:creationId xmlns:a16="http://schemas.microsoft.com/office/drawing/2014/main" id="{BF910B3B-E97A-42CD-7EE2-BE3859131943}"/>
              </a:ext>
            </a:extLst>
          </p:cNvPr>
          <p:cNvSpPr/>
          <p:nvPr/>
        </p:nvSpPr>
        <p:spPr>
          <a:xfrm>
            <a:off x="4989470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Organigramme : Connecteur 16">
            <a:extLst>
              <a:ext uri="{FF2B5EF4-FFF2-40B4-BE49-F238E27FC236}">
                <a16:creationId xmlns:a16="http://schemas.microsoft.com/office/drawing/2014/main" id="{623E5C78-128F-19BC-A91F-425AE067EAD9}"/>
              </a:ext>
            </a:extLst>
          </p:cNvPr>
          <p:cNvSpPr/>
          <p:nvPr/>
        </p:nvSpPr>
        <p:spPr>
          <a:xfrm>
            <a:off x="5340836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+20</a:t>
            </a:r>
          </a:p>
        </p:txBody>
      </p: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D802E69D-D737-BBED-7FBE-41BC62CF0DA8}"/>
              </a:ext>
            </a:extLst>
          </p:cNvPr>
          <p:cNvSpPr/>
          <p:nvPr/>
        </p:nvSpPr>
        <p:spPr>
          <a:xfrm>
            <a:off x="6959041" y="164780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19" name="Flèche : en arc 18">
            <a:extLst>
              <a:ext uri="{FF2B5EF4-FFF2-40B4-BE49-F238E27FC236}">
                <a16:creationId xmlns:a16="http://schemas.microsoft.com/office/drawing/2014/main" id="{1A327DF0-22C0-E2A0-077D-022DDAB2F3EF}"/>
              </a:ext>
            </a:extLst>
          </p:cNvPr>
          <p:cNvSpPr/>
          <p:nvPr/>
        </p:nvSpPr>
        <p:spPr>
          <a:xfrm>
            <a:off x="6099673" y="106732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FA95CF02-E824-3DDF-A340-B926AF92CA1A}"/>
              </a:ext>
            </a:extLst>
          </p:cNvPr>
          <p:cNvSpPr/>
          <p:nvPr/>
        </p:nvSpPr>
        <p:spPr>
          <a:xfrm>
            <a:off x="6451039" y="100392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</a:t>
            </a: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A4FC7F67-560C-94E6-F60F-3591B7D4E5EC}"/>
              </a:ext>
            </a:extLst>
          </p:cNvPr>
          <p:cNvSpPr/>
          <p:nvPr/>
        </p:nvSpPr>
        <p:spPr>
          <a:xfrm>
            <a:off x="2518229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2" name="Organigramme : Connecteur 21">
            <a:extLst>
              <a:ext uri="{FF2B5EF4-FFF2-40B4-BE49-F238E27FC236}">
                <a16:creationId xmlns:a16="http://schemas.microsoft.com/office/drawing/2014/main" id="{88020509-A60D-8603-75DE-87674E38DE4D}"/>
              </a:ext>
            </a:extLst>
          </p:cNvPr>
          <p:cNvSpPr/>
          <p:nvPr/>
        </p:nvSpPr>
        <p:spPr>
          <a:xfrm>
            <a:off x="3635549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3" name="Organigramme : Connecteur 22">
            <a:extLst>
              <a:ext uri="{FF2B5EF4-FFF2-40B4-BE49-F238E27FC236}">
                <a16:creationId xmlns:a16="http://schemas.microsoft.com/office/drawing/2014/main" id="{1620788D-2A5E-2FB4-BE33-572DA131B624}"/>
              </a:ext>
            </a:extLst>
          </p:cNvPr>
          <p:cNvSpPr/>
          <p:nvPr/>
        </p:nvSpPr>
        <p:spPr>
          <a:xfrm>
            <a:off x="4742593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4" name="Organigramme : Connecteur 23">
            <a:extLst>
              <a:ext uri="{FF2B5EF4-FFF2-40B4-BE49-F238E27FC236}">
                <a16:creationId xmlns:a16="http://schemas.microsoft.com/office/drawing/2014/main" id="{810A37DD-9506-EDAF-9FEE-A64A72811AB1}"/>
              </a:ext>
            </a:extLst>
          </p:cNvPr>
          <p:cNvSpPr/>
          <p:nvPr/>
        </p:nvSpPr>
        <p:spPr>
          <a:xfrm>
            <a:off x="5848838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5" name="Organigramme : Connecteur 24">
            <a:extLst>
              <a:ext uri="{FF2B5EF4-FFF2-40B4-BE49-F238E27FC236}">
                <a16:creationId xmlns:a16="http://schemas.microsoft.com/office/drawing/2014/main" id="{C07182A8-6F1D-91B2-3089-E4A6404BA36D}"/>
              </a:ext>
            </a:extLst>
          </p:cNvPr>
          <p:cNvSpPr/>
          <p:nvPr/>
        </p:nvSpPr>
        <p:spPr>
          <a:xfrm>
            <a:off x="6957796" y="1644034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A2BFA9E-6862-362F-1B93-77ABAA7D4D39}"/>
              </a:ext>
            </a:extLst>
          </p:cNvPr>
          <p:cNvSpPr txBox="1"/>
          <p:nvPr/>
        </p:nvSpPr>
        <p:spPr>
          <a:xfrm>
            <a:off x="8154434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919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1291</TotalTime>
  <Words>911</Words>
  <Application>Microsoft Office PowerPoint</Application>
  <PresentationFormat>Affichage à l'écran (4:3)</PresentationFormat>
  <Paragraphs>847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TABLEAU DES NOMBRES.</vt:lpstr>
      <vt:lpstr>LE TABLEAU DES NOMBRES.</vt:lpstr>
      <vt:lpstr>Présentation PowerPoint</vt:lpstr>
      <vt:lpstr>Écris sur l’ardoise les nombres cachés.</vt:lpstr>
      <vt:lpstr>Correction </vt:lpstr>
      <vt:lpstr>Écris sur l’ardoise les nombres cachés.</vt:lpstr>
      <vt:lpstr>Correction </vt:lpstr>
      <vt:lpstr>Complète le calcul avec le tableau. </vt:lpstr>
      <vt:lpstr>Complète le calcul avec le tableau.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50</cp:revision>
  <dcterms:created xsi:type="dcterms:W3CDTF">2023-02-07T14:55:57Z</dcterms:created>
  <dcterms:modified xsi:type="dcterms:W3CDTF">2025-09-03T09:29:30Z</dcterms:modified>
</cp:coreProperties>
</file>